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57" r:id="rId4"/>
    <p:sldId id="259" r:id="rId5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58"/>
    <p:restoredTop sz="94492"/>
  </p:normalViewPr>
  <p:slideViewPr>
    <p:cSldViewPr snapToGrid="0" snapToObjects="1">
      <p:cViewPr varScale="1">
        <p:scale>
          <a:sx n="110" d="100"/>
          <a:sy n="110" d="100"/>
        </p:scale>
        <p:origin x="112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884A070-EF99-C9E5-CA91-FFD5A62932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7BD072E-E3C3-FE45-4327-21727C2980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DD8E8B-754D-374F-B788-6B568C928953}" type="datetimeFigureOut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3BAB7A-05F9-EEA4-126F-94403D5456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A80B6C-8DCE-AFC4-464A-81C42D3FE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9FF1106-281C-2246-94D2-6197ECFB74E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510D088B-2840-310B-CA9C-5474E7050E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19C98C0-E75B-B9C0-F637-1B78B4BCF1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980BAF-6792-7A41-807E-ACBDD6433781}" type="datetimeFigureOut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4" name="Espace réservé de l’image des diapositives 3">
            <a:extLst>
              <a:ext uri="{FF2B5EF4-FFF2-40B4-BE49-F238E27FC236}">
                <a16:creationId xmlns:a16="http://schemas.microsoft.com/office/drawing/2014/main" id="{21048D86-4449-94AE-C6BC-FA221CFE72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44D55D24-F976-97AB-EAF9-EDC7A1F6A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A3BE11-5963-1198-81D0-576861F5F6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2FE3D-E6DC-6436-0517-7E562979D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161CCE-43DE-364D-96F0-9B46FF17035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473505-D426-0812-33B1-4FE5CEE5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2191F-F71A-7343-9C59-9AFCF4F73A2E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60D71-FD68-1362-AE59-EC0EBE4B4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F0487-D7B0-1C2C-582A-477F6300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77F2B-2D88-D848-8843-5C6B0678A72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616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32213" y="274638"/>
            <a:ext cx="6754587" cy="1143000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DC36F-280F-BED3-51B7-8976A987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43C3-BEB9-F746-A445-A72A8BC12496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26DE9-CE7F-22D0-7D8E-02D475A1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C9F0D1-5E50-2D3F-C653-E0A771CC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687A7-245B-0C4E-BDD2-68AB326CC8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831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C42E3E-5C2A-EC78-E2D7-39FBCEAB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8453-87E5-2F44-BB51-8F73A0339DC3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1073E-0FD0-F294-0D4D-80983E41C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253238-2CC2-EDB0-7654-39B75040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73C2D-87AA-A243-A79F-122D2264AA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724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1A41BF6-AE6E-4BE9-B280-AAAA58D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18C0F-9708-7642-885D-4046807BB168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C77DB6C-9AD2-47A6-36E6-5501EE69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DEEF5DE0-FDBA-5908-2235-26395FFC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F241-120F-9349-AB0E-B716401AE00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29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A71F210-DA7E-9316-34D1-95A773B6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5F386-DF13-0A44-9075-2888BCF2D921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E3DD9820-D3C4-A02D-F464-377384986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51BDA7D0-E5BB-1886-BAB0-C05C7800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7C7F6-B928-294F-A43B-EE742A4A289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5867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A6B808B-523A-F937-6125-3FA4F97B1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9F3A-CB8D-C84A-8C9A-E3D5FA32CF15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44AEC215-CFBE-6E1A-51C2-943225FB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20E048F3-465E-0730-04BF-E5C35C41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4000-48F6-7A42-90E4-8DE6130981D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1548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C2244F94-D57B-22E9-B4C3-CEC2DCDB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5F8FF-8AD2-A647-9471-826E9F2B2D5D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E8FB1149-B302-5188-F653-64A242C1C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8ECEBE0E-1E60-1DFD-6FB4-DDC8EAD2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0DCF-90AB-174E-8486-1F6B5F07477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9565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8" y="14541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7ED97676-67FA-FA82-781E-1D560C477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F674E-8FE4-8F42-920C-60C8E99EFAE1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0F6ABA4-D4F4-039A-A523-6B04D65D4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D93EEC3-728A-F004-48ED-38CD5A3A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CB52-60BA-D342-961D-E1996A22E7B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506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F1DF5033-6119-F13A-38E9-A93818184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5318-BF99-C94F-A7C0-64B0159E39BE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9D9279B5-5EE6-9148-9D61-38D1F6EE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4F5C40E-101A-E5FA-99CC-05C7534A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DCDA2-C166-024B-8F1C-8A25E52ECD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25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F5D39E5C-1C7D-30F8-592A-5ACF6C4CD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81277" y="301399"/>
            <a:ext cx="70317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91B89E2C-4DEF-BFBD-668B-F3FC42C7E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1857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D5405F-3273-8C41-321A-5F0875702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2602DFE-3242-374E-8D19-FE3D13A5B28B}" type="datetime1">
              <a:rPr lang="fr-FR" altLang="fr-FR"/>
              <a:pPr>
                <a:defRPr/>
              </a:pPr>
              <a:t>12/12/2025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EB34AF-6A81-5ED4-7560-21F3AC7FB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B2A1D-EF2A-666F-F0B6-903C31AAF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E2AB77-C600-A741-ACE5-2631569D907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F089F0-8A52-2C5B-075E-C8A240CDDD5D}"/>
              </a:ext>
            </a:extLst>
          </p:cNvPr>
          <p:cNvSpPr/>
          <p:nvPr userDrawn="1"/>
        </p:nvSpPr>
        <p:spPr>
          <a:xfrm>
            <a:off x="0" y="6492875"/>
            <a:ext cx="9144000" cy="204788"/>
          </a:xfrm>
          <a:prstGeom prst="rect">
            <a:avLst/>
          </a:prstGeom>
          <a:solidFill>
            <a:srgbClr val="A0218C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fr-FR" altLang="fr-FR">
              <a:solidFill>
                <a:srgbClr val="FFFFFF"/>
              </a:solidFill>
            </a:endParaRPr>
          </a:p>
        </p:txBody>
      </p:sp>
      <p:pic>
        <p:nvPicPr>
          <p:cNvPr id="1032" name="Image 2">
            <a:extLst>
              <a:ext uri="{FF2B5EF4-FFF2-40B4-BE49-F238E27FC236}">
                <a16:creationId xmlns:a16="http://schemas.microsoft.com/office/drawing/2014/main" id="{A0258C91-2DF3-E7D8-4198-F6D977992D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5745163"/>
            <a:ext cx="71278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 descr="Une image contenant texte, Polic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9CDFAF4C-3D39-4113-710F-14F5A035B51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16024" y="158657"/>
            <a:ext cx="1307976" cy="14599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re 1">
            <a:extLst>
              <a:ext uri="{FF2B5EF4-FFF2-40B4-BE49-F238E27FC236}">
                <a16:creationId xmlns:a16="http://schemas.microsoft.com/office/drawing/2014/main" id="{F15253EC-39EC-A138-87D4-B55B0090F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398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/>
              <a:t>Case title here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7E3499-592E-3106-472E-AB11448D6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54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fr-FR" dirty="0" err="1">
                <a:ea typeface="+mn-ea"/>
                <a:cs typeface="+mn-cs"/>
              </a:rPr>
              <a:t>Operators</a:t>
            </a:r>
            <a:endParaRPr lang="fr-FR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re 1">
            <a:extLst>
              <a:ext uri="{FF2B5EF4-FFF2-40B4-BE49-F238E27FC236}">
                <a16:creationId xmlns:a16="http://schemas.microsoft.com/office/drawing/2014/main" id="{09590C72-B10B-A579-A69D-349474F16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988" y="274638"/>
            <a:ext cx="6754812" cy="1143000"/>
          </a:xfrm>
        </p:spPr>
        <p:txBody>
          <a:bodyPr/>
          <a:lstStyle/>
          <a:p>
            <a:r>
              <a:rPr lang="fr-FR" altLang="fr-FR"/>
              <a:t>Disclosure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1FF114-22D6-50D2-7E50-6C443BD65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" dirty="0"/>
          </a:p>
          <a:p>
            <a:pPr>
              <a:defRPr/>
            </a:pPr>
            <a:r>
              <a:rPr lang="fr-FR" dirty="0"/>
              <a:t>……</a:t>
            </a:r>
          </a:p>
          <a:p>
            <a:pPr>
              <a:defRPr/>
            </a:pPr>
            <a:r>
              <a:rPr lang="fr-FR" dirty="0"/>
              <a:t>…..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" dirty="0"/>
              <a:t>In addition, speakers must announce their disclosures verbally to their audience at the beginning of their talk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>
            <a:extLst>
              <a:ext uri="{FF2B5EF4-FFF2-40B4-BE49-F238E27FC236}">
                <a16:creationId xmlns:a16="http://schemas.microsoft.com/office/drawing/2014/main" id="{81255F3B-B860-4EAC-E0A4-892E14BB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/>
              <a:t>Your title here</a:t>
            </a:r>
          </a:p>
        </p:txBody>
      </p:sp>
      <p:sp>
        <p:nvSpPr>
          <p:cNvPr id="15362" name="Espace réservé du contenu 2">
            <a:extLst>
              <a:ext uri="{FF2B5EF4-FFF2-40B4-BE49-F238E27FC236}">
                <a16:creationId xmlns:a16="http://schemas.microsoft.com/office/drawing/2014/main" id="{8BCC0D2F-0349-80A7-1316-EFE4D564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/>
            <a:r>
              <a:rPr lang="fr-FR" altLang="fr-FR"/>
              <a:t>Case description here</a:t>
            </a:r>
          </a:p>
          <a:p>
            <a:pPr eaLnBrk="1" hangingPunct="1"/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re 1">
            <a:extLst>
              <a:ext uri="{FF2B5EF4-FFF2-40B4-BE49-F238E27FC236}">
                <a16:creationId xmlns:a16="http://schemas.microsoft.com/office/drawing/2014/main" id="{A36557AB-3683-99BE-836C-E8AD0E3F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988" y="274638"/>
            <a:ext cx="6754812" cy="1143000"/>
          </a:xfrm>
        </p:spPr>
        <p:txBody>
          <a:bodyPr/>
          <a:lstStyle/>
          <a:p>
            <a:endParaRPr lang="fr-FR" altLang="fr-FR"/>
          </a:p>
        </p:txBody>
      </p:sp>
      <p:sp>
        <p:nvSpPr>
          <p:cNvPr id="16386" name="Espace réservé du contenu 2">
            <a:extLst>
              <a:ext uri="{FF2B5EF4-FFF2-40B4-BE49-F238E27FC236}">
                <a16:creationId xmlns:a16="http://schemas.microsoft.com/office/drawing/2014/main" id="{B8E60029-745B-0E2D-1A29-790E7705C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31</Words>
  <Application>Microsoft Macintosh PowerPoint</Application>
  <PresentationFormat>Affichage à l'écran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Case title here</vt:lpstr>
      <vt:lpstr>Disclosure</vt:lpstr>
      <vt:lpstr>Your title here</vt:lpstr>
      <vt:lpstr>Présentation PowerPoint</vt:lpstr>
    </vt:vector>
  </TitlesOfParts>
  <Company>EUROPA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title here</dc:title>
  <dc:creator>EO EO</dc:creator>
  <cp:lastModifiedBy>Severine LACAU</cp:lastModifiedBy>
  <cp:revision>26</cp:revision>
  <dcterms:created xsi:type="dcterms:W3CDTF">2013-05-27T08:18:37Z</dcterms:created>
  <dcterms:modified xsi:type="dcterms:W3CDTF">2025-12-12T14:42:29Z</dcterms:modified>
</cp:coreProperties>
</file>